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56" r:id="rId4"/>
    <p:sldId id="268" r:id="rId5"/>
    <p:sldId id="257" r:id="rId6"/>
    <p:sldId id="269" r:id="rId7"/>
    <p:sldId id="258" r:id="rId8"/>
    <p:sldId id="259" r:id="rId9"/>
    <p:sldId id="270" r:id="rId10"/>
    <p:sldId id="272" r:id="rId11"/>
    <p:sldId id="271" r:id="rId12"/>
    <p:sldId id="260" r:id="rId13"/>
    <p:sldId id="273" r:id="rId14"/>
    <p:sldId id="275" r:id="rId15"/>
    <p:sldId id="263" r:id="rId16"/>
    <p:sldId id="264" r:id="rId17"/>
    <p:sldId id="265" r:id="rId18"/>
    <p:sldId id="274" r:id="rId19"/>
    <p:sldId id="276" r:id="rId20"/>
    <p:sldId id="279" r:id="rId21"/>
    <p:sldId id="280" r:id="rId22"/>
    <p:sldId id="281" r:id="rId23"/>
    <p:sldId id="282" r:id="rId24"/>
    <p:sldId id="278" r:id="rId25"/>
    <p:sldId id="283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41" autoAdjust="0"/>
  </p:normalViewPr>
  <p:slideViewPr>
    <p:cSldViewPr>
      <p:cViewPr>
        <p:scale>
          <a:sx n="65" d="100"/>
          <a:sy n="65" d="100"/>
        </p:scale>
        <p:origin x="-14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4C693-2645-437A-9EAD-E501F6136E14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12B4-79CD-45CA-9709-C31F7B31D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332656"/>
            <a:ext cx="889476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69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72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4664"/>
            <a:ext cx="914400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3105835"/>
            <a:ext cx="8568952" cy="3118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Bef>
                <a:spcPts val="1125"/>
              </a:spcBef>
              <a:spcAft>
                <a:spcPts val="1125"/>
              </a:spcAft>
            </a:pPr>
            <a:endParaRPr lang="ru-RU" sz="40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457200">
              <a:spcBef>
                <a:spcPts val="1125"/>
              </a:spcBef>
              <a:spcAft>
                <a:spcPts val="1125"/>
              </a:spcAft>
            </a:pPr>
            <a:endParaRPr lang="ru-RU" sz="40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457200">
              <a:spcBef>
                <a:spcPts val="1125"/>
              </a:spcBef>
              <a:spcAft>
                <a:spcPts val="1125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Реки, озёра и пруды покрыты толстым льдом.</a:t>
            </a:r>
            <a:r>
              <a:rPr lang="ru-RU" sz="4000" b="1" dirty="0">
                <a:latin typeface="Times New Roman"/>
                <a:ea typeface="Times New Roman"/>
              </a:rPr>
              <a:t> </a:t>
            </a:r>
            <a:endParaRPr lang="ru-RU" sz="40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162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9" y="3244334"/>
            <a:ext cx="83529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 smtClean="0">
              <a:solidFill>
                <a:srgbClr val="FF0000"/>
              </a:solidFill>
            </a:endParaRPr>
          </a:p>
          <a:p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Мороз рисует на стёклах узоры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6971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2967335"/>
            <a:ext cx="835292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endParaRPr lang="ru-RU" sz="3200" b="1" dirty="0"/>
          </a:p>
          <a:p>
            <a:endParaRPr lang="ru-RU" sz="3200" b="1" dirty="0" smtClean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 smtClean="0"/>
              <a:t>Звери в лесу сменили лёгкие шубки на тёплые, зимние. Некоторые звери впали в спячку. </a:t>
            </a:r>
          </a:p>
          <a:p>
            <a:endParaRPr lang="ru-RU" sz="2000" b="1" dirty="0"/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3968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02" y="116632"/>
            <a:ext cx="8928992" cy="709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2036763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912">
            <a:off x="3508942" y="1635953"/>
            <a:ext cx="2195513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05" y="4270992"/>
            <a:ext cx="2554287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4785">
            <a:off x="3555080" y="4385471"/>
            <a:ext cx="2624584" cy="257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934032"/>
            <a:ext cx="2047875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709" y="1844824"/>
            <a:ext cx="2609850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4804" y="600165"/>
            <a:ext cx="86463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Зимой </a:t>
            </a:r>
            <a:r>
              <a:rPr lang="ru-RU" sz="3600" b="1" dirty="0">
                <a:solidFill>
                  <a:srgbClr val="0033CC"/>
                </a:solidFill>
              </a:rPr>
              <a:t>очень холодно. Поэтому все люди одеваются </a:t>
            </a:r>
            <a:r>
              <a:rPr lang="ru-RU" sz="3600" b="1" dirty="0" smtClean="0">
                <a:solidFill>
                  <a:srgbClr val="0033CC"/>
                </a:solidFill>
              </a:rPr>
              <a:t> </a:t>
            </a:r>
            <a:r>
              <a:rPr lang="ru-RU" sz="3600" b="1" dirty="0">
                <a:solidFill>
                  <a:srgbClr val="0033CC"/>
                </a:solidFill>
              </a:rPr>
              <a:t>тепло.</a:t>
            </a:r>
          </a:p>
        </p:txBody>
      </p:sp>
    </p:spTree>
    <p:extLst>
      <p:ext uri="{BB962C8B-B14F-4D97-AF65-F5344CB8AC3E}">
        <p14:creationId xmlns:p14="http://schemas.microsoft.com/office/powerpoint/2010/main" val="2780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Дети зимой катаются на санках</a:t>
            </a: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,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лыжах</a:t>
            </a: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коньках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. 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9" name="Содержимое 8" descr="x_197a57b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4357718" cy="3714776"/>
          </a:xfrm>
        </p:spPr>
      </p:pic>
      <p:pic>
        <p:nvPicPr>
          <p:cNvPr id="10" name="Рисунок 9" descr="4423842-sister-and-brother-on-sledge-winter-friendshi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786058"/>
            <a:ext cx="4000528" cy="376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Ребята играют в снежки и лепят снеговика.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2090108-happy-kid-having-fun-in-the-sno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71612"/>
            <a:ext cx="3429024" cy="5000660"/>
          </a:xfrm>
        </p:spPr>
      </p:pic>
      <p:pic>
        <p:nvPicPr>
          <p:cNvPr id="5" name="Рисунок 4" descr="f0bb8bbf68733b1b70ce70f2a73a1f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500306"/>
            <a:ext cx="5214974" cy="4357694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ngo-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Зимой бывает веселый праздник Новый год. Его любят и дети</a:t>
            </a:r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,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 и взрослые. А Дед Мороз дарит всем подарки.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95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6" y="188640"/>
            <a:ext cx="91821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366560"/>
            <a:ext cx="2651448" cy="149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36017"/>
            <a:ext cx="2329485" cy="154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923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359"/>
            <a:ext cx="8568952" cy="642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67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06" y="116632"/>
            <a:ext cx="8894390" cy="674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27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31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" y="116632"/>
            <a:ext cx="8869685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0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75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40" y="116632"/>
            <a:ext cx="8846848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110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1" y="116632"/>
            <a:ext cx="887117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99340"/>
            <a:ext cx="3456384" cy="1697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61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55" y="115676"/>
            <a:ext cx="8280920" cy="621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9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nimashka-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852936"/>
            <a:ext cx="6572296" cy="38576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94303"/>
            <a:ext cx="7429552" cy="1938992"/>
          </a:xfr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Какая бывает ЗИМА ?</a:t>
            </a:r>
            <a:endParaRPr lang="ru-RU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5" name="Picture 7" descr="C:\Program Files (x86)\Microsoft Office\MEDIA\CAGCAT10\j029958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85728"/>
            <a:ext cx="1071570" cy="966058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357166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8" name="Picture 7" descr="C:\Program Files (x86)\Microsoft Office\MEDIA\CAGCAT10\j029958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85728"/>
            <a:ext cx="1071570" cy="92869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581206" cy="606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620689"/>
            <a:ext cx="7660813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dirty="0" smtClean="0"/>
          </a:p>
          <a:p>
            <a:pPr algn="ctr"/>
            <a:endParaRPr lang="ru-RU" sz="5400" b="1" dirty="0"/>
          </a:p>
          <a:p>
            <a:pPr algn="ctr"/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endParaRPr lang="ru-RU" sz="5400" b="1" dirty="0">
              <a:solidFill>
                <a:srgbClr val="FF0000"/>
              </a:solidFill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endParaRPr lang="ru-RU" sz="5400" b="1" dirty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Игра </a:t>
            </a:r>
            <a:r>
              <a:rPr lang="ru-RU" sz="5400" b="1" dirty="0">
                <a:solidFill>
                  <a:srgbClr val="FF0000"/>
                </a:solidFill>
              </a:rPr>
              <a:t>«Назови ласково» 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813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0_502e9_a08484cd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9144000" cy="592933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Зима  длится три месяца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 rot="10800000" flipH="1" flipV="1">
            <a:off x="3357554" y="2285992"/>
            <a:ext cx="2214578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Январь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85720" y="5214950"/>
            <a:ext cx="257176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Декабрь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29388" y="5286388"/>
            <a:ext cx="2500330" cy="1128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Февраль</a:t>
            </a:r>
            <a:endParaRPr lang="ru-RU" sz="2400" b="1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21" y="116632"/>
            <a:ext cx="9003590" cy="6326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95049" y="2967335"/>
            <a:ext cx="275389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екабрь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38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december_sig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f2a0d0a10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00066"/>
            <a:ext cx="9143999" cy="735806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114298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Снег покрыл землю пушистым покрывалом. Деревья и кустарники  тоже в снегу.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6201"/>
            <a:ext cx="9111952" cy="6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6720" y="2967335"/>
            <a:ext cx="813055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ctr"/>
            <a:endParaRPr lang="ru-RU" sz="54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54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Часто </a:t>
            </a:r>
            <a:r>
              <a:rPr lang="ru-RU" sz="5400" b="1" dirty="0">
                <a:solidFill>
                  <a:srgbClr val="0033CC"/>
                </a:solidFill>
                <a:latin typeface="Times New Roman"/>
                <a:ea typeface="Times New Roman"/>
              </a:rPr>
              <a:t>бывают снегопады</a:t>
            </a:r>
            <a:endParaRPr lang="ru-RU" sz="5400" b="1" cap="none" spc="0" dirty="0">
              <a:ln w="1905"/>
              <a:solidFill>
                <a:srgbClr val="0033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095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116</Words>
  <Application>Microsoft Office PowerPoint</Application>
  <PresentationFormat>Экран (4:3)</PresentationFormat>
  <Paragraphs>41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Какая бывает ЗИМА ?</vt:lpstr>
      <vt:lpstr>Презентация PowerPoint</vt:lpstr>
      <vt:lpstr>Зима  длится три месяца.</vt:lpstr>
      <vt:lpstr>Презентация PowerPoint</vt:lpstr>
      <vt:lpstr>Презентация PowerPoint</vt:lpstr>
      <vt:lpstr>Снег покрыл землю пушистым покрывалом. Деревья и кустарники  тоже в снегу.</vt:lpstr>
      <vt:lpstr>Презентация PowerPoint</vt:lpstr>
      <vt:lpstr>Презентация PowerPoint</vt:lpstr>
      <vt:lpstr>Презентация PowerPoint</vt:lpstr>
      <vt:lpstr>.</vt:lpstr>
      <vt:lpstr>Презентация PowerPoint</vt:lpstr>
      <vt:lpstr>Презентация PowerPoint</vt:lpstr>
      <vt:lpstr>Дети зимой катаются на санках, лыжах, коньках. </vt:lpstr>
      <vt:lpstr>Ребята играют в снежки и лепят снеговика.</vt:lpstr>
      <vt:lpstr>Зимой бывает веселый праздник Новый год. Его любят и дети, и взрослые. А Дед Мороз дарит всем подарки.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</dc:title>
  <dc:creator>user</dc:creator>
  <cp:lastModifiedBy>1</cp:lastModifiedBy>
  <cp:revision>58</cp:revision>
  <dcterms:created xsi:type="dcterms:W3CDTF">2012-04-30T16:23:40Z</dcterms:created>
  <dcterms:modified xsi:type="dcterms:W3CDTF">2025-12-17T19:15:39Z</dcterms:modified>
</cp:coreProperties>
</file>